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73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11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raehab/IBM-Applied-Data-Science-Capstone/blob/main/dataset_part_3.csv" TargetMode="External"/><Relationship Id="rId5" Type="http://schemas.openxmlformats.org/officeDocument/2006/relationships/hyperlink" Target="https://github.com/miraehab/IBM-Applied-Data-Science-Capstone/blob/main/dataset_part_2.csv" TargetMode="External"/><Relationship Id="rId4" Type="http://schemas.openxmlformats.org/officeDocument/2006/relationships/hyperlink" Target="https://github.com/miraehab/IBM-Applied-Data-Science-Capstone/blob/main/dataset_part_1.csv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Mira Ehab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25-9-2022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Calculated </a:t>
            </a:r>
            <a:r>
              <a:rPr lang="en-US" sz="2400" dirty="0"/>
              <a:t>the number of launches on each site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occurrence of each orbit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</a:t>
            </a:r>
            <a:r>
              <a:rPr lang="en-US" sz="2400" dirty="0" err="1"/>
              <a:t>occurence</a:t>
            </a:r>
            <a:r>
              <a:rPr lang="en-US" sz="2400" dirty="0"/>
              <a:t> of mission outcome per orbit </a:t>
            </a:r>
            <a:r>
              <a:rPr lang="en-US" sz="2400" dirty="0" smtClean="0"/>
              <a:t>type</a:t>
            </a:r>
          </a:p>
          <a:p>
            <a:r>
              <a:rPr lang="en-US" sz="2400" dirty="0"/>
              <a:t>Create a landing outcome label from Outcome column</a:t>
            </a:r>
          </a:p>
          <a:p>
            <a:endParaRPr lang="en-US" sz="2400" dirty="0"/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https://github.com/miraehab/IBM-Applied-Data-Science-Capstone/blob/main/Data%20wrangling.ipynb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8719" y="2534632"/>
            <a:ext cx="4257041" cy="11461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https://github.com/miraehab/IBM-Applied-Data-Science-Capstone/blob/main/eda-dataviz.ipynb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3" y="1449940"/>
            <a:ext cx="4800742" cy="2668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0240" y="144994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date and the average success rate across the years.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7600" y="2021840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 smtClean="0"/>
              <a:t> the success </a:t>
            </a:r>
            <a:r>
              <a:rPr lang="en-US" dirty="0"/>
              <a:t>rate since 2013 kept increasing till 2020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85" y="3956245"/>
            <a:ext cx="4794955" cy="2901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" y="448055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Orbit and the payload mass.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240" y="5083225"/>
            <a:ext cx="500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/>
              <a:t> With heavy payloads the successful landing or positive landing rate are more for </a:t>
            </a:r>
            <a:r>
              <a:rPr lang="en-US" dirty="0" err="1"/>
              <a:t>Polar,LEO</a:t>
            </a:r>
            <a:r>
              <a:rPr lang="en-US" dirty="0"/>
              <a:t> and ISS.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562080" y="4803723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oaded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dataset into a </a:t>
            </a:r>
            <a:r>
              <a:rPr lang="en-US" sz="2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sqllite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database.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failed landing outcomes in drone ship, their booster version and launch site names</a:t>
            </a:r>
            <a:r>
              <a:rPr lang="en-US" sz="2000" dirty="0" smtClean="0">
                <a:latin typeface="Abadi"/>
              </a:rPr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https://github.com/miraehab/IBM-Applied-Data-Science-Capstone/blob/main/eda-sql.ipynb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71600"/>
            <a:ext cx="11059160" cy="4854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Finding an optimal location for building a launch site certainly involves many factors and hopefully we could discover some of the factors by analyzing the existing launch site locations.</a:t>
            </a:r>
          </a:p>
          <a:p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sites, and added map objects such as markers, circles, lines to mark the success or failure of launches for each site on the folium map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Do launch sites keep certain distance away from cities</a:t>
            </a:r>
            <a:r>
              <a:rPr lang="en-US" sz="1800" dirty="0" smtClean="0"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400" dirty="0" smtClean="0"/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https://github.com/miraehab/IBM-Applied-Data-Science-Capstone/blob/main/site_location.ipynb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oaded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uilt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machine learning models and tune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https://github.com/miraehab/IBM-Applied-Data-Science-Capstone/blob/main/SpaceX_Machine_Learning_Prediction.ipynb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75034"/>
            <a:ext cx="8698128" cy="48529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400" dirty="0"/>
              <a:t>when the flight number is &gt; 80 the success rate is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5" y="1976031"/>
            <a:ext cx="8219441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1600"/>
            <a:ext cx="8709269" cy="4509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000" dirty="0"/>
              <a:t>the VAFB-SLC  </a:t>
            </a:r>
            <a:r>
              <a:rPr lang="en-US" sz="2000" dirty="0" err="1"/>
              <a:t>launchsite</a:t>
            </a:r>
            <a:r>
              <a:rPr lang="en-US" sz="2000" dirty="0"/>
              <a:t> there are no  rockets  launched for  </a:t>
            </a:r>
            <a:r>
              <a:rPr lang="en-US" sz="2000" dirty="0" err="1"/>
              <a:t>heavypayload</a:t>
            </a:r>
            <a:r>
              <a:rPr lang="en-US" sz="2000" dirty="0"/>
              <a:t> mass(greater than 10000</a:t>
            </a:r>
            <a:r>
              <a:rPr lang="en-US" sz="2000" dirty="0" smtClean="0"/>
              <a:t>).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9" y="1763885"/>
            <a:ext cx="4061621" cy="24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890" y="1472514"/>
            <a:ext cx="104872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ES-L1, GEO, HEO  and SSO orbit have the maximum success rate.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5675"/>
            <a:ext cx="4381109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8570" y="1439835"/>
            <a:ext cx="10779401" cy="530640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000" dirty="0"/>
              <a:t>In the LEO orbit the Success appears related to the number of flights; on the other hand, there seems to be no relationship between flight number when in GTO orbit</a:t>
            </a:r>
            <a:r>
              <a:rPr lang="en-US" sz="2000" dirty="0" smtClean="0"/>
              <a:t>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07" y="1835383"/>
            <a:ext cx="3711262" cy="269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86840"/>
            <a:ext cx="10687961" cy="51968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000" dirty="0"/>
              <a:t>With heavy payloads the successful landing or positive landing rate are more for </a:t>
            </a:r>
            <a:r>
              <a:rPr lang="en-US" sz="2000" dirty="0" err="1"/>
              <a:t>Polar,LEO</a:t>
            </a:r>
            <a:r>
              <a:rPr lang="en-US" sz="2000" dirty="0"/>
              <a:t> and ISS.</a:t>
            </a:r>
          </a:p>
          <a:p>
            <a:pPr marL="0" indent="0">
              <a:buNone/>
            </a:pPr>
            <a:r>
              <a:rPr lang="en-US" sz="2000" dirty="0" smtClean="0"/>
              <a:t>However </a:t>
            </a:r>
            <a:r>
              <a:rPr lang="en-US" sz="2000" dirty="0"/>
              <a:t>for GTO we cannot distinguish this well as both positive landing rate and negative landing(unsuccessful mission) are both there 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19" y="1856594"/>
            <a:ext cx="3718882" cy="280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8876"/>
            <a:ext cx="11107029" cy="49203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000" dirty="0"/>
              <a:t>the </a:t>
            </a:r>
            <a:r>
              <a:rPr lang="en-US" sz="2000" dirty="0" err="1"/>
              <a:t>sucess</a:t>
            </a:r>
            <a:r>
              <a:rPr lang="en-US" sz="2000" dirty="0"/>
              <a:t> rate since 2013 kept increasing till 2020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601" y="1837582"/>
            <a:ext cx="3952399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66" y="2118995"/>
            <a:ext cx="6709494" cy="376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9" y="1531174"/>
            <a:ext cx="11331922" cy="5143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75022"/>
            <a:ext cx="9613509" cy="361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75350"/>
            <a:ext cx="9806549" cy="387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622" y="1677558"/>
            <a:ext cx="10158340" cy="38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42" y="1550506"/>
            <a:ext cx="11034716" cy="4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20800"/>
            <a:ext cx="9444937" cy="524256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866" y="1634363"/>
            <a:ext cx="11164267" cy="361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1363504"/>
            <a:ext cx="11126164" cy="54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map markers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56" y="1457741"/>
            <a:ext cx="10005927" cy="506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86" y="1357950"/>
            <a:ext cx="10013548" cy="52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distance to landmarks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86" y="1474269"/>
            <a:ext cx="10013548" cy="464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success percentage achieved by each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630524"/>
            <a:ext cx="7236069" cy="4485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8448038" y="1706880"/>
            <a:ext cx="3510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conclude that the KSC LC-39A have the most successful launches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90160" y="4988560"/>
            <a:ext cx="2915920" cy="711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9953143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Worked on a new rocket company named "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that would like to compete with SpaceX founded by Billionaire industrialist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Find the features that affect the first stage landing success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 if the first stage will land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?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32" y="1756281"/>
            <a:ext cx="6447079" cy="38520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8880" y="3220720"/>
            <a:ext cx="386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KSC </a:t>
            </a:r>
            <a:r>
              <a:rPr lang="en-US" dirty="0" smtClean="0"/>
              <a:t>LC-39A success is 76.9%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Scatter plot of Payload vs Launch Outcome for all sites, with different payload selected in the range slider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17" y="1551833"/>
            <a:ext cx="10767755" cy="29084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0011" y="4663440"/>
            <a:ext cx="10273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success rate of low weighted payload is </a:t>
            </a:r>
            <a:r>
              <a:rPr lang="en-US" dirty="0" err="1" smtClean="0"/>
              <a:t>heigher</a:t>
            </a:r>
            <a:r>
              <a:rPr lang="en-US" dirty="0" smtClean="0"/>
              <a:t> than high weighted payload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822" y="1411554"/>
            <a:ext cx="10756150" cy="45218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model has the highest classification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accuracy: KNN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518" y="1873146"/>
            <a:ext cx="4591202" cy="29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72146"/>
            <a:ext cx="5204069" cy="37110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6270004" y="2966008"/>
            <a:ext cx="4889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knn</a:t>
            </a:r>
            <a:r>
              <a:rPr lang="en-US" dirty="0" smtClean="0"/>
              <a:t> model classify well the True positive and True negative and the percentage of False positive and false negative is too small.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82579"/>
            <a:ext cx="9887829" cy="484463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KNNclassifier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 the best machine learning algorithm for this task.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534160"/>
            <a:ext cx="10416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Collected Links: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github.com/miraehab/IBM-Applied-Data-Science-Capstone/blob/main/dataset_part_1.csv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github.com/miraehab/IBM-Applied-Data-Science-Capstone/blob/main/dataset_part_2.csv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github.com/miraehab/IBM-Applied-Data-Science-Capstone/blob/main/dataset_part_3.csv</a:t>
            </a: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-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the rocket launch data from the SpaceX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API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-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historical launch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 using Web scraping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- Used one hot encoding to deal with categorical data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Collected </a:t>
            </a:r>
            <a:r>
              <a:rPr lang="en-US" dirty="0"/>
              <a:t>the rocket launch data from the SpaceX </a:t>
            </a:r>
            <a:r>
              <a:rPr lang="en-US" dirty="0" smtClean="0"/>
              <a:t>API</a:t>
            </a:r>
          </a:p>
          <a:p>
            <a:pPr>
              <a:buFontTx/>
              <a:buChar char="-"/>
            </a:pPr>
            <a:r>
              <a:rPr lang="en-US" dirty="0"/>
              <a:t>Web-scraped the SpaceX table in the </a:t>
            </a:r>
            <a:r>
              <a:rPr lang="en-US" dirty="0"/>
              <a:t>Wikipedia </a:t>
            </a:r>
            <a:r>
              <a:rPr lang="en-US" dirty="0"/>
              <a:t>page to collect Falcon 9 historical launch records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https://github.com/miraehab/IBM-Applied-Data-Science-Capstone/blob/main/collectingTheData.ipynb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https://github.com/miraehab/IBM-Applied-Data-Science-Capstone/blob/main/collectingTheData-webscraping.ipynb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Words>1292</Words>
  <Application>Microsoft Office PowerPoint</Application>
  <PresentationFormat>Widescreen</PresentationFormat>
  <Paragraphs>246</Paragraphs>
  <Slides>47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255</cp:revision>
  <dcterms:created xsi:type="dcterms:W3CDTF">2021-04-29T18:58:34Z</dcterms:created>
  <dcterms:modified xsi:type="dcterms:W3CDTF">2022-09-25T19:02:12Z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